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2" r:id="rId7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67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29"/>
  </p:normalViewPr>
  <p:slideViewPr>
    <p:cSldViewPr snapToGrid="0" snapToObjects="1">
      <p:cViewPr varScale="1">
        <p:scale>
          <a:sx n="136" d="100"/>
          <a:sy n="136" d="100"/>
        </p:scale>
        <p:origin x="216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C932-C767-3F4E-9270-F427124A6816}" type="datetimeFigureOut">
              <a:rPr lang="es-ES_tradnl" smtClean="0"/>
              <a:t>31/10/17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08F0-7E09-A847-B596-37DEC17B65B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43733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C932-C767-3F4E-9270-F427124A6816}" type="datetimeFigureOut">
              <a:rPr lang="es-ES_tradnl" smtClean="0"/>
              <a:t>31/10/17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08F0-7E09-A847-B596-37DEC17B65B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22107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C932-C767-3F4E-9270-F427124A6816}" type="datetimeFigureOut">
              <a:rPr lang="es-ES_tradnl" smtClean="0"/>
              <a:t>31/10/17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08F0-7E09-A847-B596-37DEC17B65B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34161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C932-C767-3F4E-9270-F427124A6816}" type="datetimeFigureOut">
              <a:rPr lang="es-ES_tradnl" smtClean="0"/>
              <a:t>31/10/17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08F0-7E09-A847-B596-37DEC17B65B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01477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C932-C767-3F4E-9270-F427124A6816}" type="datetimeFigureOut">
              <a:rPr lang="es-ES_tradnl" smtClean="0"/>
              <a:t>31/10/17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08F0-7E09-A847-B596-37DEC17B65B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2763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C932-C767-3F4E-9270-F427124A6816}" type="datetimeFigureOut">
              <a:rPr lang="es-ES_tradnl" smtClean="0"/>
              <a:t>31/10/17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08F0-7E09-A847-B596-37DEC17B65B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50082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C932-C767-3F4E-9270-F427124A6816}" type="datetimeFigureOut">
              <a:rPr lang="es-ES_tradnl" smtClean="0"/>
              <a:t>31/10/17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08F0-7E09-A847-B596-37DEC17B65B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94620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C932-C767-3F4E-9270-F427124A6816}" type="datetimeFigureOut">
              <a:rPr lang="es-ES_tradnl" smtClean="0"/>
              <a:t>31/10/17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08F0-7E09-A847-B596-37DEC17B65B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62473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C932-C767-3F4E-9270-F427124A6816}" type="datetimeFigureOut">
              <a:rPr lang="es-ES_tradnl" smtClean="0"/>
              <a:t>31/10/17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08F0-7E09-A847-B596-37DEC17B65B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53487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C932-C767-3F4E-9270-F427124A6816}" type="datetimeFigureOut">
              <a:rPr lang="es-ES_tradnl" smtClean="0"/>
              <a:t>31/10/17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08F0-7E09-A847-B596-37DEC17B65B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31406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C932-C767-3F4E-9270-F427124A6816}" type="datetimeFigureOut">
              <a:rPr lang="es-ES_tradnl" smtClean="0"/>
              <a:t>31/10/17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108F0-7E09-A847-B596-37DEC17B65B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33187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CC932-C767-3F4E-9270-F427124A6816}" type="datetimeFigureOut">
              <a:rPr lang="es-ES_tradnl" smtClean="0"/>
              <a:t>31/10/17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108F0-7E09-A847-B596-37DEC17B65BE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15145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0" y="381"/>
            <a:ext cx="12192000" cy="685761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6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54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619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8663354" y="365824"/>
            <a:ext cx="3528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dirty="0" err="1" smtClean="0">
                <a:solidFill>
                  <a:srgbClr val="56676E"/>
                </a:solidFill>
                <a:latin typeface="Montserrat" charset="0"/>
                <a:ea typeface="Montserrat" charset="0"/>
                <a:cs typeface="Montserrat" charset="0"/>
              </a:rPr>
              <a:t>Lorem</a:t>
            </a:r>
            <a:r>
              <a:rPr lang="es-ES_tradnl" sz="2400" b="1" dirty="0" smtClean="0">
                <a:solidFill>
                  <a:srgbClr val="56676E"/>
                </a:solidFill>
                <a:latin typeface="Montserrat" charset="0"/>
                <a:ea typeface="Montserrat" charset="0"/>
                <a:cs typeface="Montserrat" charset="0"/>
              </a:rPr>
              <a:t> </a:t>
            </a:r>
            <a:r>
              <a:rPr lang="es-ES_tradnl" sz="2400" b="1" dirty="0" err="1" smtClean="0">
                <a:solidFill>
                  <a:srgbClr val="56676E"/>
                </a:solidFill>
                <a:latin typeface="Montserrat" charset="0"/>
                <a:ea typeface="Montserrat" charset="0"/>
                <a:cs typeface="Montserrat" charset="0"/>
              </a:rPr>
              <a:t>Ipsum</a:t>
            </a:r>
            <a:endParaRPr lang="es-ES_tradnl" sz="2400" b="1" dirty="0">
              <a:solidFill>
                <a:srgbClr val="56676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286000" y="287578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Lorem</a:t>
            </a:r>
            <a:r>
              <a:rPr lang="es-ES_tradnl" sz="2400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sz="2400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ipsum</a:t>
            </a:r>
            <a:r>
              <a:rPr lang="es-ES_tradnl" sz="2400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dolor </a:t>
            </a:r>
            <a:r>
              <a:rPr lang="es-ES_tradnl" sz="2400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sit</a:t>
            </a:r>
            <a:r>
              <a:rPr lang="es-ES_tradnl" sz="2400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sz="2400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amet</a:t>
            </a:r>
            <a:r>
              <a:rPr lang="es-ES_tradnl" sz="2400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, </a:t>
            </a:r>
            <a:r>
              <a:rPr lang="es-ES_tradnl" sz="2400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consectetuer</a:t>
            </a:r>
            <a:r>
              <a:rPr lang="es-ES_tradnl" sz="2400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sz="2400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adipiscing</a:t>
            </a:r>
            <a:r>
              <a:rPr lang="es-ES_tradnl" sz="2400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sz="2400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elit</a:t>
            </a:r>
            <a:r>
              <a:rPr lang="es-ES_tradnl" sz="2400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1839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619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195754" y="1492720"/>
            <a:ext cx="391550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Lorem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ipsum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dolor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sit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amet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,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consectetuer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adipiscing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elit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.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Aenean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commodo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ligula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eget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dolor.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Aenean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massa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. Cum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sociis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natoque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penatibus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et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magnis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dis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parturient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montes,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nascetur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ridiculus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mus.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Donec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quam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felis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,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ultricies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nec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,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pellentesque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eu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,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pretium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quis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,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sem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.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Nulla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consequat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massa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quis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enim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.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Donec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pede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justo,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fringilla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vel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,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aliquet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nec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,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vulputate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eget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,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arcu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. In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enim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justo,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rhoncus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ut,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imperdiet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a, </a:t>
            </a:r>
            <a:r>
              <a:rPr lang="es-ES_tradnl" dirty="0" err="1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venenatis</a:t>
            </a:r>
            <a:r>
              <a:rPr lang="es-ES_tradnl" dirty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vitae, justo. 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447" y="1803547"/>
            <a:ext cx="5152914" cy="3209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629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63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286000" y="2532025"/>
            <a:ext cx="762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4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Separata 1</a:t>
            </a:r>
            <a:endParaRPr lang="es-ES_tradnl" sz="44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286000" y="3291278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 err="1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Lorem</a:t>
            </a:r>
            <a:r>
              <a:rPr lang="es-ES_tradnl" sz="24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sz="2400" dirty="0" err="1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ipsum</a:t>
            </a:r>
            <a:r>
              <a:rPr lang="es-ES_tradnl" sz="24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 dolor </a:t>
            </a:r>
            <a:r>
              <a:rPr lang="es-ES_tradnl" sz="2400" dirty="0" err="1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sit</a:t>
            </a:r>
            <a:r>
              <a:rPr lang="es-ES_tradnl" sz="24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sz="2400" dirty="0" err="1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amet</a:t>
            </a:r>
            <a:r>
              <a:rPr lang="es-ES_tradnl" sz="24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, </a:t>
            </a:r>
            <a:r>
              <a:rPr lang="es-ES_tradnl" sz="2400" dirty="0" err="1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consectetuer</a:t>
            </a:r>
            <a:r>
              <a:rPr lang="es-ES_tradnl" sz="24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sz="2400" dirty="0" err="1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adipiscing</a:t>
            </a:r>
            <a:r>
              <a:rPr lang="es-ES_tradnl" sz="24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sz="2400" dirty="0" err="1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elit</a:t>
            </a:r>
            <a:r>
              <a:rPr lang="es-ES_tradnl" sz="24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20652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619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286000" y="2532025"/>
            <a:ext cx="762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4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Separata 2</a:t>
            </a:r>
            <a:endParaRPr lang="es-ES_tradnl" sz="44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286000" y="3291278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 err="1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Lorem</a:t>
            </a:r>
            <a:r>
              <a:rPr lang="es-ES_tradnl" sz="24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sz="2400" dirty="0" err="1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ipsum</a:t>
            </a:r>
            <a:r>
              <a:rPr lang="es-ES_tradnl" sz="24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 dolor </a:t>
            </a:r>
            <a:r>
              <a:rPr lang="es-ES_tradnl" sz="2400" dirty="0" err="1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sit</a:t>
            </a:r>
            <a:r>
              <a:rPr lang="es-ES_tradnl" sz="24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sz="2400" dirty="0" err="1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amet</a:t>
            </a:r>
            <a:r>
              <a:rPr lang="es-ES_tradnl" sz="24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, </a:t>
            </a:r>
            <a:r>
              <a:rPr lang="es-ES_tradnl" sz="2400" dirty="0" err="1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consectetuer</a:t>
            </a:r>
            <a:r>
              <a:rPr lang="es-ES_tradnl" sz="24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sz="2400" dirty="0" err="1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adipiscing</a:t>
            </a:r>
            <a:r>
              <a:rPr lang="es-ES_tradnl" sz="24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 </a:t>
            </a:r>
            <a:r>
              <a:rPr lang="es-ES_tradnl" sz="2400" dirty="0" err="1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elit</a:t>
            </a:r>
            <a:r>
              <a:rPr lang="es-ES_tradnl" sz="24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1220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619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87" y="2538045"/>
            <a:ext cx="10920626" cy="6142511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3452446" y="1383883"/>
            <a:ext cx="52871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>
                <a:solidFill>
                  <a:srgbClr val="56676E"/>
                </a:solidFill>
                <a:latin typeface="Montserrat" charset="0"/>
                <a:ea typeface="Montserrat" charset="0"/>
                <a:cs typeface="Montserrat" charset="0"/>
              </a:rPr>
              <a:t>EDUSI ALICANTE  </a:t>
            </a:r>
            <a:r>
              <a:rPr lang="es-ES" dirty="0" smtClean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Á</a:t>
            </a:r>
            <a:r>
              <a:rPr lang="es-ES_tradnl" dirty="0" smtClean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rea Las Cigarreras</a:t>
            </a:r>
          </a:p>
          <a:p>
            <a:pPr algn="ctr"/>
            <a:endParaRPr lang="es-ES_tradnl" dirty="0">
              <a:solidFill>
                <a:srgbClr val="56676E"/>
              </a:solidFill>
              <a:latin typeface="Montserrat Light" charset="0"/>
              <a:ea typeface="Montserrat Light" charset="0"/>
              <a:cs typeface="Montserrat Light" charset="0"/>
            </a:endParaRPr>
          </a:p>
          <a:p>
            <a:pPr algn="ctr"/>
            <a:r>
              <a:rPr lang="es-ES_tradnl" dirty="0" smtClean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C/ San Nicol</a:t>
            </a:r>
            <a:r>
              <a:rPr lang="es-ES" dirty="0" err="1" smtClean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ás</a:t>
            </a:r>
            <a:r>
              <a:rPr lang="es-ES" dirty="0" smtClean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, 2 </a:t>
            </a:r>
            <a:r>
              <a:rPr lang="mr-IN" dirty="0" smtClean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–</a:t>
            </a:r>
            <a:r>
              <a:rPr lang="es-ES" dirty="0" smtClean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 3º</a:t>
            </a:r>
          </a:p>
          <a:p>
            <a:pPr algn="ctr"/>
            <a:r>
              <a:rPr lang="es-ES" dirty="0" smtClean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03002, Alicante</a:t>
            </a:r>
          </a:p>
          <a:p>
            <a:pPr algn="ctr"/>
            <a:r>
              <a:rPr lang="es-ES" dirty="0" smtClean="0">
                <a:solidFill>
                  <a:srgbClr val="56676E"/>
                </a:solidFill>
                <a:latin typeface="Montserrat Light" charset="0"/>
                <a:ea typeface="Montserrat Light" charset="0"/>
                <a:cs typeface="Montserrat Light" charset="0"/>
              </a:rPr>
              <a:t>T.956 149 638</a:t>
            </a:r>
          </a:p>
          <a:p>
            <a:pPr algn="ctr"/>
            <a:endParaRPr lang="es-ES" dirty="0">
              <a:solidFill>
                <a:srgbClr val="56676E"/>
              </a:solidFill>
              <a:latin typeface="Montserrat Light" charset="0"/>
              <a:ea typeface="Montserrat Light" charset="0"/>
              <a:cs typeface="Montserrat Light" charset="0"/>
            </a:endParaRPr>
          </a:p>
          <a:p>
            <a:pPr algn="ctr"/>
            <a:r>
              <a:rPr lang="es-ES" b="1" dirty="0" smtClean="0">
                <a:solidFill>
                  <a:srgbClr val="56676E"/>
                </a:solidFill>
                <a:latin typeface="Montserrat SemiBold" charset="0"/>
                <a:ea typeface="Montserrat SemiBold" charset="0"/>
                <a:cs typeface="Montserrat SemiBold" charset="0"/>
              </a:rPr>
              <a:t>edusilascigarreras@alicante.es</a:t>
            </a:r>
          </a:p>
          <a:p>
            <a:pPr algn="ctr"/>
            <a:r>
              <a:rPr lang="es-ES" b="1" dirty="0" err="1" smtClean="0">
                <a:solidFill>
                  <a:srgbClr val="56676E"/>
                </a:solidFill>
                <a:latin typeface="Montserrat SemiBold" charset="0"/>
                <a:ea typeface="Montserrat SemiBold" charset="0"/>
                <a:cs typeface="Montserrat SemiBold" charset="0"/>
              </a:rPr>
              <a:t>fondosfeder.alicante.es</a:t>
            </a:r>
            <a:r>
              <a:rPr lang="es-ES_tradnl" b="1" dirty="0" smtClean="0">
                <a:solidFill>
                  <a:srgbClr val="56676E"/>
                </a:solidFill>
                <a:latin typeface="Montserrat SemiBold" charset="0"/>
                <a:ea typeface="Montserrat SemiBold" charset="0"/>
                <a:cs typeface="Montserrat SemiBold" charset="0"/>
              </a:rPr>
              <a:t> </a:t>
            </a:r>
            <a:endParaRPr lang="es-ES_tradnl" b="1" dirty="0" smtClean="0">
              <a:solidFill>
                <a:srgbClr val="56676E"/>
              </a:solidFill>
              <a:latin typeface="Montserrat SemiBold" charset="0"/>
              <a:ea typeface="Montserrat SemiBold" charset="0"/>
              <a:cs typeface="Montserrat S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3636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2632</TotalTime>
  <Words>143</Words>
  <Application>Microsoft Macintosh PowerPoint</Application>
  <PresentationFormat>Panorámica</PresentationFormat>
  <Paragraphs>15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Montserrat</vt:lpstr>
      <vt:lpstr>Montserrat Light</vt:lpstr>
      <vt:lpstr>Montserrat SemiBold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Usuario de Microsoft Office</cp:lastModifiedBy>
  <cp:revision>7</cp:revision>
  <dcterms:created xsi:type="dcterms:W3CDTF">2017-10-25T15:19:18Z</dcterms:created>
  <dcterms:modified xsi:type="dcterms:W3CDTF">2017-10-31T14:56:01Z</dcterms:modified>
</cp:coreProperties>
</file>